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3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и с морскими водорослями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и с морскими водорослями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и с морскими водорослями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и с морскими водорослями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и с морскими водорослями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Dimon</dc:creator>
  <cp:lastModifiedBy>Marianna Fórizs</cp:lastModifiedBy>
  <cp:revision>1</cp:revision>
  <dcterms:created xsi:type="dcterms:W3CDTF">2017-03-06T02:08:44Z</dcterms:created>
  <dcterms:modified xsi:type="dcterms:W3CDTF">2020-05-31T10:16:34Z</dcterms:modified>
</cp:coreProperties>
</file>